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76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5" r:id="rId12"/>
    <p:sldId id="266" r:id="rId13"/>
    <p:sldId id="267" r:id="rId14"/>
    <p:sldId id="277" r:id="rId15"/>
    <p:sldId id="268" r:id="rId16"/>
    <p:sldId id="278" r:id="rId17"/>
    <p:sldId id="269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8/05/2018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8/05/2018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8/05/2018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eenarmig.mp4" TargetMode="External"/><Relationship Id="rId1" Type="http://schemas.microsoft.com/office/2007/relationships/media" Target="file:///C:\Users\Matthias\Documents\GitHub\DocumentationProject\Presentatie\eenarmig.mp4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tweearmig.mp4" TargetMode="External"/><Relationship Id="rId1" Type="http://schemas.microsoft.com/office/2007/relationships/media" Target="file:///C:\Users\Matthias\Documents\GitHub\DocumentationProject\Presentatie\tweearmig.mp4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>
          <a:xfrm>
            <a:off x="7031115" y="854168"/>
            <a:ext cx="3955769" cy="4046444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van het geheel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1158595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B0AE983-8B3C-4407-B029-7EF3CFEBFFD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72660" y="395925"/>
            <a:ext cx="2825480" cy="2539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PID-algoritme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BEF8AED-0248-4A1D-ABC9-5028B899F6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420817" y="1359036"/>
            <a:ext cx="5840629" cy="4464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AA8C1-1840-4A13-B3FF-079E350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B866-1AC2-40AB-A69C-4B426581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65E77-C648-4EEA-8C53-ACA654A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eenarmig">
            <a:hlinkClick r:id="" action="ppaction://media"/>
            <a:extLst>
              <a:ext uri="{FF2B5EF4-FFF2-40B4-BE49-F238E27FC236}">
                <a16:creationId xmlns:a16="http://schemas.microsoft.com/office/drawing/2014/main" id="{EFF7AB6F-570D-4C14-BB1E-13AE8A9C18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737" y="0"/>
            <a:ext cx="4045268" cy="71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Arm activatie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Twee-armige</a:t>
            </a:r>
            <a:r>
              <a:rPr lang="nl-BE" dirty="0"/>
              <a:t>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52364" y="2747997"/>
            <a:ext cx="3571560" cy="320004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C028C-EE6F-4480-872B-B3ADD7FA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71" y="1249265"/>
            <a:ext cx="3876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eearmig">
            <a:hlinkClick r:id="" action="ppaction://media"/>
            <a:extLst>
              <a:ext uri="{FF2B5EF4-FFF2-40B4-BE49-F238E27FC236}">
                <a16:creationId xmlns:a16="http://schemas.microsoft.com/office/drawing/2014/main" id="{1BC998D4-4E6E-4608-9CE0-C0C0484230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53" y="207036"/>
            <a:ext cx="10400440" cy="585037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BC36-D366-4C67-A676-7649369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CCA1-CC10-4F6E-9432-BBC971B8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46267-AD01-4A1D-8C2B-19D641C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5F902-1D14-4EC9-869B-3E5A0D7A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119" y="1744663"/>
            <a:ext cx="10399229" cy="42862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5942B-7140-4EF4-8B36-80766490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3CEC-0462-49F8-9430-0F1FC33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25D72A-1D62-4319-A24C-A87E222D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122594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Zijn er nog vragen?</a:t>
            </a:r>
            <a:endParaRPr lang="en-GB" dirty="0"/>
          </a:p>
        </p:txBody>
      </p:sp>
      <p:pic>
        <p:nvPicPr>
          <p:cNvPr id="1026" name="Picture 2" descr="Afbeeldingsresultaat voor question mark">
            <a:extLst>
              <a:ext uri="{FF2B5EF4-FFF2-40B4-BE49-F238E27FC236}">
                <a16:creationId xmlns:a16="http://schemas.microsoft.com/office/drawing/2014/main" id="{BD32026D-F0BF-4B02-BDB4-FB28061BF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69" y="1655763"/>
            <a:ext cx="4464050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AF946-F492-4AD6-85C0-0C2D5B8F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dirty="0"/>
              <a:t>Vormgeving</a:t>
            </a:r>
          </a:p>
          <a:p>
            <a:pPr marL="0" indent="0">
              <a:buNone/>
            </a:pPr>
            <a:r>
              <a:rPr lang="nl-BE" sz="3600" dirty="0"/>
              <a:t>Hardware</a:t>
            </a:r>
          </a:p>
          <a:p>
            <a:pPr marL="0" indent="0">
              <a:buNone/>
            </a:pPr>
            <a:r>
              <a:rPr lang="nl-BE" sz="3600" dirty="0"/>
              <a:t>Software</a:t>
            </a:r>
          </a:p>
          <a:p>
            <a:pPr marL="0" indent="0">
              <a:buNone/>
            </a:pPr>
            <a:r>
              <a:rPr lang="nl-BE" sz="3600" dirty="0"/>
              <a:t>Moeilijkheden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2B56F-2E94-46F2-A527-E192C70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DE24-F802-4911-AF74-F13392EC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EEFA2-F40B-4134-B7D2-3D77CB75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Voorstelling Robot Bartje</a:t>
            </a:r>
          </a:p>
        </p:txBody>
      </p:sp>
    </p:spTree>
    <p:extLst>
      <p:ext uri="{BB962C8B-B14F-4D97-AF65-F5344CB8AC3E}">
        <p14:creationId xmlns:p14="http://schemas.microsoft.com/office/powerpoint/2010/main" val="15622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8096434" y="509288"/>
            <a:ext cx="3433927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8096434" y="3245288"/>
            <a:ext cx="3433928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met motordriver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2388093" y="1630575"/>
            <a:ext cx="3165214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096000" y="1630575"/>
            <a:ext cx="3220279" cy="36674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3ED6E-3414-489C-8F8B-44AF13B610A7}"/>
              </a:ext>
            </a:extLst>
          </p:cNvPr>
          <p:cNvCxnSpPr/>
          <p:nvPr/>
        </p:nvCxnSpPr>
        <p:spPr>
          <a:xfrm>
            <a:off x="2450237" y="5575177"/>
            <a:ext cx="31030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32EADD-02AC-44C7-8C08-FCC6C7AF46E5}"/>
              </a:ext>
            </a:extLst>
          </p:cNvPr>
          <p:cNvCxnSpPr/>
          <p:nvPr/>
        </p:nvCxnSpPr>
        <p:spPr>
          <a:xfrm>
            <a:off x="2015231" y="1630575"/>
            <a:ext cx="0" cy="3621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6F96B-C430-485B-A7C6-3D4161358BBD}"/>
              </a:ext>
            </a:extLst>
          </p:cNvPr>
          <p:cNvSpPr txBox="1"/>
          <p:nvPr/>
        </p:nvSpPr>
        <p:spPr>
          <a:xfrm>
            <a:off x="625902" y="30564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73,15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550A8-6397-4681-97FF-A0EA8A7E0A8C}"/>
              </a:ext>
            </a:extLst>
          </p:cNvPr>
          <p:cNvSpPr txBox="1"/>
          <p:nvPr/>
        </p:nvSpPr>
        <p:spPr>
          <a:xfrm>
            <a:off x="3559946" y="585038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53,34 mm</a:t>
            </a:r>
          </a:p>
        </p:txBody>
      </p:sp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185</Words>
  <Application>Microsoft Office PowerPoint</Application>
  <PresentationFormat>Widescreen</PresentationFormat>
  <Paragraphs>67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KU Leuven</vt:lpstr>
      <vt:lpstr>KU Leuven Sedes</vt:lpstr>
      <vt:lpstr>Robot Bartje</vt:lpstr>
      <vt:lpstr>Voorstelling Robot Bartje</vt:lpstr>
      <vt:lpstr>Vormgeving</vt:lpstr>
      <vt:lpstr>PowerPoint Presentation</vt:lpstr>
      <vt:lpstr>Hardware</vt:lpstr>
      <vt:lpstr>Tussenstuk</vt:lpstr>
      <vt:lpstr>Arduino met motordriver</vt:lpstr>
      <vt:lpstr>PowerPoint Presentation</vt:lpstr>
      <vt:lpstr>Software</vt:lpstr>
      <vt:lpstr>Flowchart van het geheel</vt:lpstr>
      <vt:lpstr>Genereren van foutwaarden</vt:lpstr>
      <vt:lpstr>PID-algoritme</vt:lpstr>
      <vt:lpstr>PowerPoint Presentation</vt:lpstr>
      <vt:lpstr>Twee-armige Robot</vt:lpstr>
      <vt:lpstr>PowerPoint Presentation</vt:lpstr>
      <vt:lpstr>Bluetooth communicatie</vt:lpstr>
      <vt:lpstr>Moeilijkheden</vt:lpstr>
      <vt:lpstr>Besluit</vt:lpstr>
      <vt:lpstr>Zijn er nog 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2018-05-08T13:48:54Z</dcterms:modified>
</cp:coreProperties>
</file>